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37" r:id="rId2"/>
  </p:sldIdLst>
  <p:sldSz cx="12133263" cy="6858000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>
          <p15:clr>
            <a:srgbClr val="A4A3A4"/>
          </p15:clr>
        </p15:guide>
        <p15:guide id="2" pos="576">
          <p15:clr>
            <a:srgbClr val="A4A3A4"/>
          </p15:clr>
        </p15:guide>
        <p15:guide id="3" pos="7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6C0A"/>
    <a:srgbClr val="FCD6B6"/>
    <a:srgbClr val="FFECD9"/>
    <a:srgbClr val="6099C0"/>
    <a:srgbClr val="C75F09"/>
    <a:srgbClr val="FFCC00"/>
    <a:srgbClr val="CE1894"/>
    <a:srgbClr val="FF33CC"/>
    <a:srgbClr val="A8C7DC"/>
    <a:srgbClr val="699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3" autoAdjust="0"/>
    <p:restoredTop sz="86387" autoAdjust="0"/>
  </p:normalViewPr>
  <p:slideViewPr>
    <p:cSldViewPr>
      <p:cViewPr varScale="1">
        <p:scale>
          <a:sx n="194" d="100"/>
          <a:sy n="194" d="100"/>
        </p:scale>
        <p:origin x="1936" y="192"/>
      </p:cViewPr>
      <p:guideLst>
        <p:guide orient="horz" pos="912"/>
        <p:guide pos="576"/>
        <p:guide pos="764"/>
      </p:guideLst>
    </p:cSldViewPr>
  </p:slideViewPr>
  <p:outlineViewPr>
    <p:cViewPr>
      <p:scale>
        <a:sx n="25" d="100"/>
        <a:sy n="25" d="100"/>
      </p:scale>
      <p:origin x="36" y="13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92" y="630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397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216" y="0"/>
            <a:ext cx="2948397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734"/>
            <a:ext cx="2948397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7" tIns="46554" rIns="93107" bIns="4655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216" y="9446734"/>
            <a:ext cx="2948397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7" tIns="46554" rIns="93107" bIns="4655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34E427DF-AD36-4D92-9BA3-8AA57DAE0F5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42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397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216" y="0"/>
            <a:ext cx="2948397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" y="746125"/>
            <a:ext cx="6594475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199" y="4723367"/>
            <a:ext cx="4991215" cy="4474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7" tIns="46554" rIns="93107" bIns="465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Klik om de tekststijl van het model te bewerken</a:t>
            </a:r>
          </a:p>
          <a:p>
            <a:pPr lvl="1"/>
            <a:r>
              <a:rPr lang="en-US" noProof="0"/>
              <a:t>Tweede niveau</a:t>
            </a:r>
          </a:p>
          <a:p>
            <a:pPr lvl="2"/>
            <a:r>
              <a:rPr lang="en-US" noProof="0"/>
              <a:t>Derde niveau</a:t>
            </a:r>
          </a:p>
          <a:p>
            <a:pPr lvl="3"/>
            <a:r>
              <a:rPr lang="en-US" noProof="0"/>
              <a:t>Vierde niveau</a:t>
            </a:r>
          </a:p>
          <a:p>
            <a:pPr lvl="4"/>
            <a:r>
              <a:rPr lang="en-US" noProof="0"/>
              <a:t>Vijfde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734"/>
            <a:ext cx="2948397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7" tIns="46554" rIns="93107" bIns="4655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216" y="9446734"/>
            <a:ext cx="2948397" cy="49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07" tIns="46554" rIns="93107" bIns="4655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825A7127-6F4F-48E5-AA86-63360D31DD3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64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0" y="0"/>
            <a:ext cx="12133263" cy="6858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l-NL" altLang="nl-NL"/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0" y="1844575"/>
            <a:ext cx="12133263" cy="3238500"/>
            <a:chOff x="0" y="1140"/>
            <a:chExt cx="5760" cy="2040"/>
          </a:xfrm>
        </p:grpSpPr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0" y="1140"/>
              <a:ext cx="453" cy="2040"/>
            </a:xfrm>
            <a:prstGeom prst="rect">
              <a:avLst/>
            </a:prstGeom>
            <a:solidFill>
              <a:srgbClr val="FAA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NL" altLang="nl-NL"/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4400" y="1140"/>
              <a:ext cx="1360" cy="2040"/>
            </a:xfrm>
            <a:prstGeom prst="rect">
              <a:avLst/>
            </a:prstGeom>
            <a:solidFill>
              <a:srgbClr val="2891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NL" altLang="nl-NL"/>
            </a:p>
          </p:txBody>
        </p:sp>
      </p:grpSp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54231" y="1809750"/>
            <a:ext cx="8314234" cy="1619250"/>
          </a:xfrm>
        </p:spPr>
        <p:txBody>
          <a:bodyPr lIns="180000" tIns="180000" rIns="180000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Klik om het opmaakprofiel te bewerken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54231" y="3429000"/>
            <a:ext cx="8314234" cy="1619250"/>
          </a:xfrm>
        </p:spPr>
        <p:txBody>
          <a:bodyPr lIns="180000" rIns="180000" bIns="180000"/>
          <a:lstStyle>
            <a:lvl1pPr>
              <a:lnSpc>
                <a:spcPts val="3200"/>
              </a:lnSpc>
              <a:defRPr sz="2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Klik om het opmaakprofiel van de modelondertitel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0"/>
          </p:nvPr>
        </p:nvSpPr>
        <p:spPr>
          <a:xfrm>
            <a:off x="3186113" y="6237288"/>
            <a:ext cx="914400" cy="9144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11" name="Picture 12" descr="PNH_rgb_ne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87" y="5764113"/>
            <a:ext cx="30051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639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9546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06461" y="539750"/>
            <a:ext cx="2138066" cy="52387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92261" y="539750"/>
            <a:ext cx="6211979" cy="52387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98041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1192262" y="539750"/>
            <a:ext cx="8552265" cy="523875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6531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2262" y="539750"/>
            <a:ext cx="8552265" cy="719138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1192262" y="1438276"/>
            <a:ext cx="8552265" cy="4340225"/>
          </a:xfrm>
        </p:spPr>
        <p:txBody>
          <a:bodyPr/>
          <a:lstStyle/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18972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3455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8444" y="4406901"/>
            <a:ext cx="10313274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58444" y="2906713"/>
            <a:ext cx="1031327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37283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92262" y="1438276"/>
            <a:ext cx="4175022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569505" y="1438276"/>
            <a:ext cx="4175022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3344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6663" y="274638"/>
            <a:ext cx="109199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6663" y="1535113"/>
            <a:ext cx="536096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6663" y="2174875"/>
            <a:ext cx="536096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63530" y="1535113"/>
            <a:ext cx="53630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63530" y="2174875"/>
            <a:ext cx="53630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3536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9090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47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6664" y="273050"/>
            <a:ext cx="399176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43769" y="273051"/>
            <a:ext cx="678283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6664" y="1435101"/>
            <a:ext cx="39917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93430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78204" y="4800600"/>
            <a:ext cx="727995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78204" y="612775"/>
            <a:ext cx="727995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78204" y="5367338"/>
            <a:ext cx="727995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7190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0" y="1438275"/>
            <a:ext cx="12133263" cy="4340225"/>
            <a:chOff x="0" y="906"/>
            <a:chExt cx="5760" cy="2734"/>
          </a:xfrm>
        </p:grpSpPr>
        <p:sp>
          <p:nvSpPr>
            <p:cNvPr id="1030" name="Rectangle 9"/>
            <p:cNvSpPr>
              <a:spLocks noChangeArrowheads="1"/>
            </p:cNvSpPr>
            <p:nvPr userDrawn="1"/>
          </p:nvSpPr>
          <p:spPr bwMode="auto">
            <a:xfrm>
              <a:off x="0" y="906"/>
              <a:ext cx="113" cy="2734"/>
            </a:xfrm>
            <a:prstGeom prst="rect">
              <a:avLst/>
            </a:prstGeom>
            <a:solidFill>
              <a:srgbClr val="FAA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NL" altLang="nl-NL"/>
            </a:p>
          </p:txBody>
        </p:sp>
        <p:sp>
          <p:nvSpPr>
            <p:cNvPr id="1031" name="Rectangle 10"/>
            <p:cNvSpPr>
              <a:spLocks noChangeArrowheads="1"/>
            </p:cNvSpPr>
            <p:nvPr userDrawn="1"/>
          </p:nvSpPr>
          <p:spPr bwMode="auto">
            <a:xfrm>
              <a:off x="5647" y="906"/>
              <a:ext cx="113" cy="2734"/>
            </a:xfrm>
            <a:prstGeom prst="rect">
              <a:avLst/>
            </a:prstGeom>
            <a:solidFill>
              <a:srgbClr val="2891E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nl-NL" altLang="nl-NL"/>
            </a:p>
          </p:txBody>
        </p:sp>
      </p:grp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192262" y="539750"/>
            <a:ext cx="855226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het opmaakprofiel te bewerken</a:t>
            </a:r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2262" y="1438276"/>
            <a:ext cx="8552265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/>
              <a:t>Klik om de opmaakprofielen van de modeltekst te bewerken</a:t>
            </a:r>
          </a:p>
          <a:p>
            <a:pPr lvl="1"/>
            <a:r>
              <a:rPr lang="en-US" altLang="nl-NL"/>
              <a:t>Tweede niveau</a:t>
            </a:r>
          </a:p>
          <a:p>
            <a:pPr lvl="2"/>
            <a:r>
              <a:rPr lang="en-US" altLang="nl-NL"/>
              <a:t>Derde niveau</a:t>
            </a:r>
          </a:p>
          <a:p>
            <a:pPr lvl="3"/>
            <a:r>
              <a:rPr lang="en-US" altLang="nl-NL"/>
              <a:t>Vierde niveau</a:t>
            </a:r>
          </a:p>
          <a:p>
            <a:pPr lvl="4"/>
            <a:r>
              <a:rPr lang="en-US" altLang="nl-NL"/>
              <a:t>Vijfde niveau</a:t>
            </a:r>
          </a:p>
        </p:txBody>
      </p:sp>
      <p:pic>
        <p:nvPicPr>
          <p:cNvPr id="9" name="Picture 8" descr="PNH_rgb_pos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477" y="6084888"/>
            <a:ext cx="21018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Lucida Sans Regular" pitchFamily="6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Lucida Sans Regular" pitchFamily="6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Lucida Sans Regular" pitchFamily="6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Lucida Sans Regular" pitchFamily="6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Lucida Sans Regular" pitchFamily="6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Lucida Sans Regular" pitchFamily="6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Lucida Sans Regular" pitchFamily="6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folHlink"/>
          </a:solidFill>
          <a:latin typeface="Lucida Sans Regular" pitchFamily="64" charset="0"/>
        </a:defRPr>
      </a:lvl9pPr>
    </p:titleStyle>
    <p:bodyStyle>
      <a:lvl1pPr marL="342900" indent="-342900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82588" indent="-192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rgbClr val="E61432"/>
        </a:buClr>
        <a:buChar char="–"/>
        <a:defRPr>
          <a:solidFill>
            <a:schemeClr val="tx1"/>
          </a:solidFill>
          <a:latin typeface="+mn-lt"/>
        </a:defRPr>
      </a:lvl2pPr>
      <a:lvl3pPr marL="757238" indent="-184150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rgbClr val="E61432"/>
        </a:buClr>
        <a:buChar char="–"/>
        <a:defRPr>
          <a:solidFill>
            <a:schemeClr val="tx1"/>
          </a:solidFill>
          <a:latin typeface="+mn-lt"/>
        </a:defRPr>
      </a:lvl3pPr>
      <a:lvl4pPr marL="1139825" indent="-192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rgbClr val="E61432"/>
        </a:buClr>
        <a:buChar char="–"/>
        <a:defRPr>
          <a:solidFill>
            <a:schemeClr val="tx1"/>
          </a:solidFill>
          <a:latin typeface="+mn-lt"/>
        </a:defRPr>
      </a:lvl4pPr>
      <a:lvl5pPr marL="1525588" indent="-192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rgbClr val="E61432"/>
        </a:buClr>
        <a:buChar char="–"/>
        <a:defRPr>
          <a:solidFill>
            <a:schemeClr val="tx1"/>
          </a:solidFill>
          <a:latin typeface="+mn-lt"/>
        </a:defRPr>
      </a:lvl5pPr>
      <a:lvl6pPr marL="1982788" indent="-192088" algn="l" rtl="0" fontAlgn="base">
        <a:lnSpc>
          <a:spcPts val="2800"/>
        </a:lnSpc>
        <a:spcBef>
          <a:spcPct val="20000"/>
        </a:spcBef>
        <a:spcAft>
          <a:spcPct val="0"/>
        </a:spcAft>
        <a:buClr>
          <a:srgbClr val="E61432"/>
        </a:buClr>
        <a:buChar char="–"/>
        <a:defRPr>
          <a:solidFill>
            <a:schemeClr val="tx1"/>
          </a:solidFill>
          <a:latin typeface="+mn-lt"/>
        </a:defRPr>
      </a:lvl6pPr>
      <a:lvl7pPr marL="2439988" indent="-192088" algn="l" rtl="0" fontAlgn="base">
        <a:lnSpc>
          <a:spcPts val="2800"/>
        </a:lnSpc>
        <a:spcBef>
          <a:spcPct val="20000"/>
        </a:spcBef>
        <a:spcAft>
          <a:spcPct val="0"/>
        </a:spcAft>
        <a:buClr>
          <a:srgbClr val="E61432"/>
        </a:buClr>
        <a:buChar char="–"/>
        <a:defRPr>
          <a:solidFill>
            <a:schemeClr val="tx1"/>
          </a:solidFill>
          <a:latin typeface="+mn-lt"/>
        </a:defRPr>
      </a:lvl7pPr>
      <a:lvl8pPr marL="2897188" indent="-192088" algn="l" rtl="0" fontAlgn="base">
        <a:lnSpc>
          <a:spcPts val="2800"/>
        </a:lnSpc>
        <a:spcBef>
          <a:spcPct val="20000"/>
        </a:spcBef>
        <a:spcAft>
          <a:spcPct val="0"/>
        </a:spcAft>
        <a:buClr>
          <a:srgbClr val="E61432"/>
        </a:buClr>
        <a:buChar char="–"/>
        <a:defRPr>
          <a:solidFill>
            <a:schemeClr val="tx1"/>
          </a:solidFill>
          <a:latin typeface="+mn-lt"/>
        </a:defRPr>
      </a:lvl8pPr>
      <a:lvl9pPr marL="3354388" indent="-192088" algn="l" rtl="0" fontAlgn="base">
        <a:lnSpc>
          <a:spcPts val="2800"/>
        </a:lnSpc>
        <a:spcBef>
          <a:spcPct val="20000"/>
        </a:spcBef>
        <a:spcAft>
          <a:spcPct val="0"/>
        </a:spcAft>
        <a:buClr>
          <a:srgbClr val="E61432"/>
        </a:buClr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10 </a:t>
            </a:r>
            <a:r>
              <a:rPr lang="nl-NL" dirty="0" err="1"/>
              <a:t>keys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connect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source</a:t>
            </a:r>
          </a:p>
        </p:txBody>
      </p:sp>
      <p:sp>
        <p:nvSpPr>
          <p:cNvPr id="34" name="Rechthoek 33"/>
          <p:cNvSpPr/>
          <p:nvPr/>
        </p:nvSpPr>
        <p:spPr>
          <a:xfrm>
            <a:off x="8854064" y="2856840"/>
            <a:ext cx="2325135" cy="562411"/>
          </a:xfrm>
          <a:prstGeom prst="rect">
            <a:avLst/>
          </a:prstGeom>
          <a:solidFill>
            <a:srgbClr val="FE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Zuigtablet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5" name="Rechthoek 34"/>
          <p:cNvSpPr/>
          <p:nvPr/>
        </p:nvSpPr>
        <p:spPr>
          <a:xfrm>
            <a:off x="8854064" y="2294429"/>
            <a:ext cx="2325135" cy="562411"/>
          </a:xfrm>
          <a:prstGeom prst="rect">
            <a:avLst/>
          </a:prstGeom>
          <a:solidFill>
            <a:srgbClr val="FCD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Erkenning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900" dirty="0">
                <a:solidFill>
                  <a:schemeClr val="tx1"/>
                </a:solidFill>
              </a:rPr>
              <a:t>Omgaan en aandacht (3 vragen)</a:t>
            </a:r>
          </a:p>
        </p:txBody>
      </p:sp>
      <p:sp>
        <p:nvSpPr>
          <p:cNvPr id="36" name="Rechthoek 35"/>
          <p:cNvSpPr/>
          <p:nvPr/>
        </p:nvSpPr>
        <p:spPr>
          <a:xfrm>
            <a:off x="8854064" y="1732018"/>
            <a:ext cx="2325135" cy="562411"/>
          </a:xfrm>
          <a:prstGeom prst="rect">
            <a:avLst/>
          </a:prstGeom>
          <a:solidFill>
            <a:srgbClr val="E3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Bruistablet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9" name="Pijl-omlaag 38"/>
          <p:cNvSpPr/>
          <p:nvPr/>
        </p:nvSpPr>
        <p:spPr>
          <a:xfrm rot="10800000">
            <a:off x="10963175" y="2188925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40" name="Pijl-omlaag 39"/>
          <p:cNvSpPr/>
          <p:nvPr/>
        </p:nvSpPr>
        <p:spPr>
          <a:xfrm rot="10800000">
            <a:off x="10963175" y="2749775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43" name="Tekstvak 42"/>
          <p:cNvSpPr txBox="1"/>
          <p:nvPr/>
        </p:nvSpPr>
        <p:spPr>
          <a:xfrm>
            <a:off x="8854064" y="1299970"/>
            <a:ext cx="23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Boven de lijn</a:t>
            </a:r>
            <a:endParaRPr lang="nl-NL" sz="1800" dirty="0"/>
          </a:p>
        </p:txBody>
      </p:sp>
      <p:sp>
        <p:nvSpPr>
          <p:cNvPr id="47" name="Tekstvak 46"/>
          <p:cNvSpPr txBox="1"/>
          <p:nvPr/>
        </p:nvSpPr>
        <p:spPr>
          <a:xfrm>
            <a:off x="8814287" y="608054"/>
            <a:ext cx="2325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rgbClr val="E36C0A"/>
                </a:solidFill>
              </a:rPr>
              <a:t>Tijdelijke oplossing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000" dirty="0">
                <a:solidFill>
                  <a:srgbClr val="E36C0A"/>
                </a:solidFill>
              </a:rPr>
              <a:t>Benoemen &amp; mededogen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000" dirty="0">
                <a:solidFill>
                  <a:srgbClr val="E36C0A"/>
                </a:solidFill>
              </a:rPr>
              <a:t>Verzoek (triggers uitschakelen)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1000" dirty="0">
                <a:solidFill>
                  <a:srgbClr val="E36C0A"/>
                </a:solidFill>
              </a:rPr>
              <a:t>Volgende stap (anders doen)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8854064" y="1511370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E36C0A"/>
                </a:solidFill>
              </a:rPr>
              <a:t> </a:t>
            </a:r>
          </a:p>
        </p:txBody>
      </p:sp>
      <p:sp>
        <p:nvSpPr>
          <p:cNvPr id="49" name="Pijl-omlaag 38">
            <a:extLst>
              <a:ext uri="{FF2B5EF4-FFF2-40B4-BE49-F238E27FC236}">
                <a16:creationId xmlns:a16="http://schemas.microsoft.com/office/drawing/2014/main" id="{DFF70E5F-A766-0E4F-9A2D-F7AD2352C314}"/>
              </a:ext>
            </a:extLst>
          </p:cNvPr>
          <p:cNvSpPr/>
          <p:nvPr/>
        </p:nvSpPr>
        <p:spPr>
          <a:xfrm>
            <a:off x="8946951" y="2218750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52" name="Pijl-omlaag 39">
            <a:extLst>
              <a:ext uri="{FF2B5EF4-FFF2-40B4-BE49-F238E27FC236}">
                <a16:creationId xmlns:a16="http://schemas.microsoft.com/office/drawing/2014/main" id="{0E90EA19-2E1E-2F43-9744-89E11A0034EE}"/>
              </a:ext>
            </a:extLst>
          </p:cNvPr>
          <p:cNvSpPr/>
          <p:nvPr/>
        </p:nvSpPr>
        <p:spPr>
          <a:xfrm>
            <a:off x="8946951" y="2779600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53" name="Rechthoek 52">
            <a:extLst>
              <a:ext uri="{FF2B5EF4-FFF2-40B4-BE49-F238E27FC236}">
                <a16:creationId xmlns:a16="http://schemas.microsoft.com/office/drawing/2014/main" id="{B1F7068E-A369-0049-9F77-225550636264}"/>
              </a:ext>
            </a:extLst>
          </p:cNvPr>
          <p:cNvSpPr/>
          <p:nvPr/>
        </p:nvSpPr>
        <p:spPr>
          <a:xfrm>
            <a:off x="8854064" y="5242853"/>
            <a:ext cx="2325135" cy="562411"/>
          </a:xfrm>
          <a:prstGeom prst="rect">
            <a:avLst/>
          </a:prstGeom>
          <a:solidFill>
            <a:srgbClr val="FE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Vechten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Verbinding met de symptomen.</a:t>
            </a:r>
          </a:p>
        </p:txBody>
      </p:sp>
      <p:sp>
        <p:nvSpPr>
          <p:cNvPr id="54" name="Rechthoek 53">
            <a:extLst>
              <a:ext uri="{FF2B5EF4-FFF2-40B4-BE49-F238E27FC236}">
                <a16:creationId xmlns:a16="http://schemas.microsoft.com/office/drawing/2014/main" id="{C19E1140-59DA-034F-834D-80D860063435}"/>
              </a:ext>
            </a:extLst>
          </p:cNvPr>
          <p:cNvSpPr/>
          <p:nvPr/>
        </p:nvSpPr>
        <p:spPr>
          <a:xfrm>
            <a:off x="8854064" y="4680442"/>
            <a:ext cx="2325135" cy="562411"/>
          </a:xfrm>
          <a:prstGeom prst="rect">
            <a:avLst/>
          </a:prstGeom>
          <a:solidFill>
            <a:srgbClr val="FCD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Behoefte kennen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900" dirty="0">
                <a:solidFill>
                  <a:schemeClr val="tx1"/>
                </a:solidFill>
              </a:rPr>
              <a:t>Verbinding met jezelf.</a:t>
            </a:r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18F01EF7-9BE6-2641-880E-F0938FC1CA5D}"/>
              </a:ext>
            </a:extLst>
          </p:cNvPr>
          <p:cNvSpPr/>
          <p:nvPr/>
        </p:nvSpPr>
        <p:spPr>
          <a:xfrm>
            <a:off x="8854064" y="4118031"/>
            <a:ext cx="2325135" cy="562411"/>
          </a:xfrm>
          <a:prstGeom prst="rect">
            <a:avLst/>
          </a:prstGeom>
          <a:solidFill>
            <a:srgbClr val="E3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Groei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6" name="Pijl-omlaag 38">
            <a:extLst>
              <a:ext uri="{FF2B5EF4-FFF2-40B4-BE49-F238E27FC236}">
                <a16:creationId xmlns:a16="http://schemas.microsoft.com/office/drawing/2014/main" id="{DD6A0CF5-D387-0449-B9D4-01B46A12AFB5}"/>
              </a:ext>
            </a:extLst>
          </p:cNvPr>
          <p:cNvSpPr/>
          <p:nvPr/>
        </p:nvSpPr>
        <p:spPr>
          <a:xfrm rot="10800000">
            <a:off x="10963175" y="457493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57" name="Pijl-omlaag 39">
            <a:extLst>
              <a:ext uri="{FF2B5EF4-FFF2-40B4-BE49-F238E27FC236}">
                <a16:creationId xmlns:a16="http://schemas.microsoft.com/office/drawing/2014/main" id="{AF5C4A50-46E8-AF47-A069-1739A7766E13}"/>
              </a:ext>
            </a:extLst>
          </p:cNvPr>
          <p:cNvSpPr/>
          <p:nvPr/>
        </p:nvSpPr>
        <p:spPr>
          <a:xfrm rot="10800000">
            <a:off x="10963175" y="513578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BEF27DEE-AC1E-AB46-ADB7-3DFE51A178A1}"/>
              </a:ext>
            </a:extLst>
          </p:cNvPr>
          <p:cNvSpPr txBox="1"/>
          <p:nvPr/>
        </p:nvSpPr>
        <p:spPr>
          <a:xfrm>
            <a:off x="8854064" y="3685983"/>
            <a:ext cx="23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Tiny</a:t>
            </a:r>
            <a:endParaRPr lang="nl-NL" sz="1800" dirty="0"/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D3B01CB2-7E27-1F4A-834C-CF95DC1F413E}"/>
              </a:ext>
            </a:extLst>
          </p:cNvPr>
          <p:cNvSpPr txBox="1"/>
          <p:nvPr/>
        </p:nvSpPr>
        <p:spPr>
          <a:xfrm>
            <a:off x="8854064" y="3871810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E36C0A"/>
                </a:solidFill>
              </a:rPr>
              <a:t> </a:t>
            </a:r>
          </a:p>
        </p:txBody>
      </p:sp>
      <p:sp>
        <p:nvSpPr>
          <p:cNvPr id="60" name="Pijl-omlaag 38">
            <a:extLst>
              <a:ext uri="{FF2B5EF4-FFF2-40B4-BE49-F238E27FC236}">
                <a16:creationId xmlns:a16="http://schemas.microsoft.com/office/drawing/2014/main" id="{7439C5E9-9521-0E4B-90CD-90F2BA43E63A}"/>
              </a:ext>
            </a:extLst>
          </p:cNvPr>
          <p:cNvSpPr/>
          <p:nvPr/>
        </p:nvSpPr>
        <p:spPr>
          <a:xfrm>
            <a:off x="8946951" y="460476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61" name="Pijl-omlaag 39">
            <a:extLst>
              <a:ext uri="{FF2B5EF4-FFF2-40B4-BE49-F238E27FC236}">
                <a16:creationId xmlns:a16="http://schemas.microsoft.com/office/drawing/2014/main" id="{3A1BF9D6-583C-6C44-8592-4DDC2653C782}"/>
              </a:ext>
            </a:extLst>
          </p:cNvPr>
          <p:cNvSpPr/>
          <p:nvPr/>
        </p:nvSpPr>
        <p:spPr>
          <a:xfrm>
            <a:off x="8946951" y="516561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62" name="Rechthoek 61">
            <a:extLst>
              <a:ext uri="{FF2B5EF4-FFF2-40B4-BE49-F238E27FC236}">
                <a16:creationId xmlns:a16="http://schemas.microsoft.com/office/drawing/2014/main" id="{EF33A30A-A6CD-C149-9419-0925F00FCF8F}"/>
              </a:ext>
            </a:extLst>
          </p:cNvPr>
          <p:cNvSpPr/>
          <p:nvPr/>
        </p:nvSpPr>
        <p:spPr>
          <a:xfrm>
            <a:off x="6296601" y="2856840"/>
            <a:ext cx="2325135" cy="562411"/>
          </a:xfrm>
          <a:prstGeom prst="rect">
            <a:avLst/>
          </a:prstGeom>
          <a:solidFill>
            <a:srgbClr val="FE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Frustratie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F7EAB426-0208-BB47-9D9E-9098D07C4DA1}"/>
              </a:ext>
            </a:extLst>
          </p:cNvPr>
          <p:cNvSpPr/>
          <p:nvPr/>
        </p:nvSpPr>
        <p:spPr>
          <a:xfrm>
            <a:off x="6296601" y="2294429"/>
            <a:ext cx="2325135" cy="562411"/>
          </a:xfrm>
          <a:prstGeom prst="rect">
            <a:avLst/>
          </a:prstGeom>
          <a:solidFill>
            <a:srgbClr val="FCD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Dragen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2DF7EB3F-DEAF-114A-AC85-4532EC5A0686}"/>
              </a:ext>
            </a:extLst>
          </p:cNvPr>
          <p:cNvSpPr/>
          <p:nvPr/>
        </p:nvSpPr>
        <p:spPr>
          <a:xfrm>
            <a:off x="6296601" y="1732018"/>
            <a:ext cx="2325135" cy="562411"/>
          </a:xfrm>
          <a:prstGeom prst="rect">
            <a:avLst/>
          </a:prstGeom>
          <a:solidFill>
            <a:srgbClr val="E3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Verlangen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5" name="Pijl-omlaag 38">
            <a:extLst>
              <a:ext uri="{FF2B5EF4-FFF2-40B4-BE49-F238E27FC236}">
                <a16:creationId xmlns:a16="http://schemas.microsoft.com/office/drawing/2014/main" id="{6DACA38B-E7CD-9740-A133-9CDB02CF50C0}"/>
              </a:ext>
            </a:extLst>
          </p:cNvPr>
          <p:cNvSpPr/>
          <p:nvPr/>
        </p:nvSpPr>
        <p:spPr>
          <a:xfrm rot="10800000">
            <a:off x="8405712" y="2188925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66" name="Pijl-omlaag 39">
            <a:extLst>
              <a:ext uri="{FF2B5EF4-FFF2-40B4-BE49-F238E27FC236}">
                <a16:creationId xmlns:a16="http://schemas.microsoft.com/office/drawing/2014/main" id="{792CE119-452D-E74F-874E-467BEE596D79}"/>
              </a:ext>
            </a:extLst>
          </p:cNvPr>
          <p:cNvSpPr/>
          <p:nvPr/>
        </p:nvSpPr>
        <p:spPr>
          <a:xfrm rot="10800000">
            <a:off x="8405712" y="2749775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67" name="Tekstvak 66">
            <a:extLst>
              <a:ext uri="{FF2B5EF4-FFF2-40B4-BE49-F238E27FC236}">
                <a16:creationId xmlns:a16="http://schemas.microsoft.com/office/drawing/2014/main" id="{B6DCCBAD-BCEF-6A48-8195-E504F7C5BCC5}"/>
              </a:ext>
            </a:extLst>
          </p:cNvPr>
          <p:cNvSpPr txBox="1"/>
          <p:nvPr/>
        </p:nvSpPr>
        <p:spPr>
          <a:xfrm>
            <a:off x="6296601" y="1299970"/>
            <a:ext cx="23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Zijnsoriëntatie</a:t>
            </a:r>
            <a:endParaRPr lang="nl-NL" sz="1800" dirty="0"/>
          </a:p>
        </p:txBody>
      </p:sp>
      <p:sp>
        <p:nvSpPr>
          <p:cNvPr id="68" name="Tekstvak 67">
            <a:extLst>
              <a:ext uri="{FF2B5EF4-FFF2-40B4-BE49-F238E27FC236}">
                <a16:creationId xmlns:a16="http://schemas.microsoft.com/office/drawing/2014/main" id="{8958D9C1-E88D-7C44-AA35-E1EB75EE98C4}"/>
              </a:ext>
            </a:extLst>
          </p:cNvPr>
          <p:cNvSpPr txBox="1"/>
          <p:nvPr/>
        </p:nvSpPr>
        <p:spPr>
          <a:xfrm>
            <a:off x="6296601" y="1511370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E36C0A"/>
                </a:solidFill>
              </a:rPr>
              <a:t> </a:t>
            </a:r>
          </a:p>
        </p:txBody>
      </p:sp>
      <p:sp>
        <p:nvSpPr>
          <p:cNvPr id="69" name="Pijl-omlaag 38">
            <a:extLst>
              <a:ext uri="{FF2B5EF4-FFF2-40B4-BE49-F238E27FC236}">
                <a16:creationId xmlns:a16="http://schemas.microsoft.com/office/drawing/2014/main" id="{7C0BC837-22ED-6A48-AAB0-493F82EC38FF}"/>
              </a:ext>
            </a:extLst>
          </p:cNvPr>
          <p:cNvSpPr/>
          <p:nvPr/>
        </p:nvSpPr>
        <p:spPr>
          <a:xfrm>
            <a:off x="6389488" y="2218750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70" name="Pijl-omlaag 39">
            <a:extLst>
              <a:ext uri="{FF2B5EF4-FFF2-40B4-BE49-F238E27FC236}">
                <a16:creationId xmlns:a16="http://schemas.microsoft.com/office/drawing/2014/main" id="{92187982-472F-F04F-A7BD-2C072E65CB9E}"/>
              </a:ext>
            </a:extLst>
          </p:cNvPr>
          <p:cNvSpPr/>
          <p:nvPr/>
        </p:nvSpPr>
        <p:spPr>
          <a:xfrm>
            <a:off x="6389488" y="2779600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71" name="Rechthoek 70">
            <a:extLst>
              <a:ext uri="{FF2B5EF4-FFF2-40B4-BE49-F238E27FC236}">
                <a16:creationId xmlns:a16="http://schemas.microsoft.com/office/drawing/2014/main" id="{7B5356B9-5A07-3649-AE52-5A012E8FBB9D}"/>
              </a:ext>
            </a:extLst>
          </p:cNvPr>
          <p:cNvSpPr/>
          <p:nvPr/>
        </p:nvSpPr>
        <p:spPr>
          <a:xfrm>
            <a:off x="6296601" y="5242853"/>
            <a:ext cx="2325135" cy="562411"/>
          </a:xfrm>
          <a:prstGeom prst="rect">
            <a:avLst/>
          </a:prstGeom>
          <a:solidFill>
            <a:srgbClr val="FE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Klagen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Buiten jezelf zoeken. </a:t>
            </a:r>
          </a:p>
        </p:txBody>
      </p:sp>
      <p:sp>
        <p:nvSpPr>
          <p:cNvPr id="72" name="Rechthoek 71">
            <a:extLst>
              <a:ext uri="{FF2B5EF4-FFF2-40B4-BE49-F238E27FC236}">
                <a16:creationId xmlns:a16="http://schemas.microsoft.com/office/drawing/2014/main" id="{5256D572-712B-7440-A048-243038543312}"/>
              </a:ext>
            </a:extLst>
          </p:cNvPr>
          <p:cNvSpPr/>
          <p:nvPr/>
        </p:nvSpPr>
        <p:spPr>
          <a:xfrm>
            <a:off x="6296601" y="4680442"/>
            <a:ext cx="2325135" cy="562411"/>
          </a:xfrm>
          <a:prstGeom prst="rect">
            <a:avLst/>
          </a:prstGeom>
          <a:solidFill>
            <a:srgbClr val="FCD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700" dirty="0">
                <a:solidFill>
                  <a:schemeClr val="tx1"/>
                </a:solidFill>
              </a:rPr>
              <a:t>Eigenaarschap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900" dirty="0">
                <a:solidFill>
                  <a:schemeClr val="tx1"/>
                </a:solidFill>
              </a:rPr>
              <a:t> Binnen jezelf zoeken.</a:t>
            </a:r>
          </a:p>
        </p:txBody>
      </p:sp>
      <p:sp>
        <p:nvSpPr>
          <p:cNvPr id="73" name="Rechthoek 72">
            <a:extLst>
              <a:ext uri="{FF2B5EF4-FFF2-40B4-BE49-F238E27FC236}">
                <a16:creationId xmlns:a16="http://schemas.microsoft.com/office/drawing/2014/main" id="{2D84C62C-33FD-A94B-9D75-DC3E1A0EFBC3}"/>
              </a:ext>
            </a:extLst>
          </p:cNvPr>
          <p:cNvSpPr/>
          <p:nvPr/>
        </p:nvSpPr>
        <p:spPr>
          <a:xfrm>
            <a:off x="6296601" y="4118031"/>
            <a:ext cx="2325135" cy="562411"/>
          </a:xfrm>
          <a:prstGeom prst="rect">
            <a:avLst/>
          </a:prstGeom>
          <a:solidFill>
            <a:srgbClr val="E3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Verbindend samen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4" name="Pijl-omlaag 38">
            <a:extLst>
              <a:ext uri="{FF2B5EF4-FFF2-40B4-BE49-F238E27FC236}">
                <a16:creationId xmlns:a16="http://schemas.microsoft.com/office/drawing/2014/main" id="{6CF33BA0-A040-6941-960B-C793E3F48FE9}"/>
              </a:ext>
            </a:extLst>
          </p:cNvPr>
          <p:cNvSpPr/>
          <p:nvPr/>
        </p:nvSpPr>
        <p:spPr>
          <a:xfrm rot="10800000">
            <a:off x="8405712" y="457493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75" name="Pijl-omlaag 39">
            <a:extLst>
              <a:ext uri="{FF2B5EF4-FFF2-40B4-BE49-F238E27FC236}">
                <a16:creationId xmlns:a16="http://schemas.microsoft.com/office/drawing/2014/main" id="{26FC113E-51AB-0A4B-8172-F306B72C1FD7}"/>
              </a:ext>
            </a:extLst>
          </p:cNvPr>
          <p:cNvSpPr/>
          <p:nvPr/>
        </p:nvSpPr>
        <p:spPr>
          <a:xfrm rot="10800000">
            <a:off x="8405712" y="513578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76" name="Tekstvak 75">
            <a:extLst>
              <a:ext uri="{FF2B5EF4-FFF2-40B4-BE49-F238E27FC236}">
                <a16:creationId xmlns:a16="http://schemas.microsoft.com/office/drawing/2014/main" id="{09281333-E9D6-7B41-95B8-C794E0451411}"/>
              </a:ext>
            </a:extLst>
          </p:cNvPr>
          <p:cNvSpPr txBox="1"/>
          <p:nvPr/>
        </p:nvSpPr>
        <p:spPr>
          <a:xfrm>
            <a:off x="6296601" y="3685983"/>
            <a:ext cx="23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Tiny</a:t>
            </a:r>
            <a:endParaRPr lang="nl-NL" sz="1800" dirty="0"/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37323D03-5D46-4C4A-AE0F-BF83AB824C8A}"/>
              </a:ext>
            </a:extLst>
          </p:cNvPr>
          <p:cNvSpPr txBox="1"/>
          <p:nvPr/>
        </p:nvSpPr>
        <p:spPr>
          <a:xfrm>
            <a:off x="6296601" y="3871810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E36C0A"/>
                </a:solidFill>
              </a:rPr>
              <a:t> </a:t>
            </a:r>
          </a:p>
        </p:txBody>
      </p:sp>
      <p:sp>
        <p:nvSpPr>
          <p:cNvPr id="78" name="Pijl-omlaag 38">
            <a:extLst>
              <a:ext uri="{FF2B5EF4-FFF2-40B4-BE49-F238E27FC236}">
                <a16:creationId xmlns:a16="http://schemas.microsoft.com/office/drawing/2014/main" id="{BA3A4442-A479-6A40-A3C3-C97C9FDF8FAE}"/>
              </a:ext>
            </a:extLst>
          </p:cNvPr>
          <p:cNvSpPr/>
          <p:nvPr/>
        </p:nvSpPr>
        <p:spPr>
          <a:xfrm>
            <a:off x="6389488" y="460476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79" name="Pijl-omlaag 39">
            <a:extLst>
              <a:ext uri="{FF2B5EF4-FFF2-40B4-BE49-F238E27FC236}">
                <a16:creationId xmlns:a16="http://schemas.microsoft.com/office/drawing/2014/main" id="{E7823CF8-4063-8249-A4F9-A8E5A99AD3C4}"/>
              </a:ext>
            </a:extLst>
          </p:cNvPr>
          <p:cNvSpPr/>
          <p:nvPr/>
        </p:nvSpPr>
        <p:spPr>
          <a:xfrm>
            <a:off x="6389488" y="516561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80" name="Rechthoek 79">
            <a:extLst>
              <a:ext uri="{FF2B5EF4-FFF2-40B4-BE49-F238E27FC236}">
                <a16:creationId xmlns:a16="http://schemas.microsoft.com/office/drawing/2014/main" id="{8FBA1AA6-F06D-4742-B92B-613B9635BFBC}"/>
              </a:ext>
            </a:extLst>
          </p:cNvPr>
          <p:cNvSpPr/>
          <p:nvPr/>
        </p:nvSpPr>
        <p:spPr>
          <a:xfrm>
            <a:off x="3681988" y="2856840"/>
            <a:ext cx="2325135" cy="562411"/>
          </a:xfrm>
          <a:prstGeom prst="rect">
            <a:avLst/>
          </a:prstGeom>
          <a:solidFill>
            <a:srgbClr val="FE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Draakgedrag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Emoties, projecties (reactief gedrag)</a:t>
            </a:r>
          </a:p>
        </p:txBody>
      </p:sp>
      <p:sp>
        <p:nvSpPr>
          <p:cNvPr id="81" name="Rechthoek 80">
            <a:extLst>
              <a:ext uri="{FF2B5EF4-FFF2-40B4-BE49-F238E27FC236}">
                <a16:creationId xmlns:a16="http://schemas.microsoft.com/office/drawing/2014/main" id="{228A0AFA-61B0-B54E-93EE-A15DF6612F3B}"/>
              </a:ext>
            </a:extLst>
          </p:cNvPr>
          <p:cNvSpPr/>
          <p:nvPr/>
        </p:nvSpPr>
        <p:spPr>
          <a:xfrm>
            <a:off x="3681988" y="2294429"/>
            <a:ext cx="2325135" cy="562411"/>
          </a:xfrm>
          <a:prstGeom prst="rect">
            <a:avLst/>
          </a:prstGeom>
          <a:solidFill>
            <a:srgbClr val="FCD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Feiten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900" dirty="0">
                <a:solidFill>
                  <a:schemeClr val="tx1"/>
                </a:solidFill>
              </a:rPr>
              <a:t>Welke feiten activeren nu de draak?</a:t>
            </a:r>
          </a:p>
        </p:txBody>
      </p:sp>
      <p:sp>
        <p:nvSpPr>
          <p:cNvPr id="82" name="Rechthoek 81">
            <a:extLst>
              <a:ext uri="{FF2B5EF4-FFF2-40B4-BE49-F238E27FC236}">
                <a16:creationId xmlns:a16="http://schemas.microsoft.com/office/drawing/2014/main" id="{5664ED93-D897-174E-97FE-9D9F830EE703}"/>
              </a:ext>
            </a:extLst>
          </p:cNvPr>
          <p:cNvSpPr/>
          <p:nvPr/>
        </p:nvSpPr>
        <p:spPr>
          <a:xfrm>
            <a:off x="3681988" y="1732018"/>
            <a:ext cx="2325135" cy="562411"/>
          </a:xfrm>
          <a:prstGeom prst="rect">
            <a:avLst/>
          </a:prstGeom>
          <a:solidFill>
            <a:srgbClr val="E3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Talent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Proactief (gekozen gedrag) scheppend</a:t>
            </a:r>
            <a:endParaRPr lang="nl-NL" sz="1800" dirty="0">
              <a:solidFill>
                <a:schemeClr val="tx1"/>
              </a:solidFill>
            </a:endParaRPr>
          </a:p>
        </p:txBody>
      </p:sp>
      <p:sp>
        <p:nvSpPr>
          <p:cNvPr id="83" name="Pijl-omlaag 38">
            <a:extLst>
              <a:ext uri="{FF2B5EF4-FFF2-40B4-BE49-F238E27FC236}">
                <a16:creationId xmlns:a16="http://schemas.microsoft.com/office/drawing/2014/main" id="{D3D1050C-418B-F64E-B004-E6DDFA3D06EA}"/>
              </a:ext>
            </a:extLst>
          </p:cNvPr>
          <p:cNvSpPr/>
          <p:nvPr/>
        </p:nvSpPr>
        <p:spPr>
          <a:xfrm rot="10800000">
            <a:off x="5791099" y="2188925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84" name="Pijl-omlaag 39">
            <a:extLst>
              <a:ext uri="{FF2B5EF4-FFF2-40B4-BE49-F238E27FC236}">
                <a16:creationId xmlns:a16="http://schemas.microsoft.com/office/drawing/2014/main" id="{CF6002B3-0AA4-8F40-A93E-7B2CC51E9C9E}"/>
              </a:ext>
            </a:extLst>
          </p:cNvPr>
          <p:cNvSpPr/>
          <p:nvPr/>
        </p:nvSpPr>
        <p:spPr>
          <a:xfrm rot="10800000">
            <a:off x="5791099" y="2749775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85" name="Tekstvak 84">
            <a:extLst>
              <a:ext uri="{FF2B5EF4-FFF2-40B4-BE49-F238E27FC236}">
                <a16:creationId xmlns:a16="http://schemas.microsoft.com/office/drawing/2014/main" id="{9B9CF2A8-AF1A-E546-BC73-71417C817BCA}"/>
              </a:ext>
            </a:extLst>
          </p:cNvPr>
          <p:cNvSpPr txBox="1"/>
          <p:nvPr/>
        </p:nvSpPr>
        <p:spPr>
          <a:xfrm>
            <a:off x="3681988" y="1299970"/>
            <a:ext cx="23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Talentbedrijf</a:t>
            </a:r>
            <a:endParaRPr lang="nl-NL" sz="1800" dirty="0"/>
          </a:p>
        </p:txBody>
      </p:sp>
      <p:sp>
        <p:nvSpPr>
          <p:cNvPr id="86" name="Tekstvak 85">
            <a:extLst>
              <a:ext uri="{FF2B5EF4-FFF2-40B4-BE49-F238E27FC236}">
                <a16:creationId xmlns:a16="http://schemas.microsoft.com/office/drawing/2014/main" id="{8A62DD45-4954-C440-B808-64456A84F097}"/>
              </a:ext>
            </a:extLst>
          </p:cNvPr>
          <p:cNvSpPr txBox="1"/>
          <p:nvPr/>
        </p:nvSpPr>
        <p:spPr>
          <a:xfrm>
            <a:off x="3681988" y="1511370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E36C0A"/>
                </a:solidFill>
              </a:rPr>
              <a:t>Mensbeeld: 2: Talent en draak</a:t>
            </a:r>
          </a:p>
        </p:txBody>
      </p:sp>
      <p:sp>
        <p:nvSpPr>
          <p:cNvPr id="87" name="Pijl-omlaag 38">
            <a:extLst>
              <a:ext uri="{FF2B5EF4-FFF2-40B4-BE49-F238E27FC236}">
                <a16:creationId xmlns:a16="http://schemas.microsoft.com/office/drawing/2014/main" id="{6C5DD15C-7C3F-F543-B979-38DCB174BC17}"/>
              </a:ext>
            </a:extLst>
          </p:cNvPr>
          <p:cNvSpPr/>
          <p:nvPr/>
        </p:nvSpPr>
        <p:spPr>
          <a:xfrm>
            <a:off x="3774875" y="2218750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88" name="Pijl-omlaag 39">
            <a:extLst>
              <a:ext uri="{FF2B5EF4-FFF2-40B4-BE49-F238E27FC236}">
                <a16:creationId xmlns:a16="http://schemas.microsoft.com/office/drawing/2014/main" id="{B145EF2A-5636-3740-B4B5-72CB622D8AF1}"/>
              </a:ext>
            </a:extLst>
          </p:cNvPr>
          <p:cNvSpPr/>
          <p:nvPr/>
        </p:nvSpPr>
        <p:spPr>
          <a:xfrm>
            <a:off x="3774875" y="2779600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89" name="Rechthoek 88">
            <a:extLst>
              <a:ext uri="{FF2B5EF4-FFF2-40B4-BE49-F238E27FC236}">
                <a16:creationId xmlns:a16="http://schemas.microsoft.com/office/drawing/2014/main" id="{E80B0145-102A-FB42-AD1A-00C374DBDC62}"/>
              </a:ext>
            </a:extLst>
          </p:cNvPr>
          <p:cNvSpPr/>
          <p:nvPr/>
        </p:nvSpPr>
        <p:spPr>
          <a:xfrm>
            <a:off x="3681988" y="5242853"/>
            <a:ext cx="2325135" cy="562411"/>
          </a:xfrm>
          <a:prstGeom prst="rect">
            <a:avLst/>
          </a:prstGeom>
          <a:solidFill>
            <a:srgbClr val="FE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Oordelen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Over de ander, jezelf, iets.</a:t>
            </a:r>
          </a:p>
        </p:txBody>
      </p:sp>
      <p:sp>
        <p:nvSpPr>
          <p:cNvPr id="90" name="Rechthoek 89">
            <a:extLst>
              <a:ext uri="{FF2B5EF4-FFF2-40B4-BE49-F238E27FC236}">
                <a16:creationId xmlns:a16="http://schemas.microsoft.com/office/drawing/2014/main" id="{88602D3A-1BCC-5E40-9248-5CE5420DBC80}"/>
              </a:ext>
            </a:extLst>
          </p:cNvPr>
          <p:cNvSpPr/>
          <p:nvPr/>
        </p:nvSpPr>
        <p:spPr>
          <a:xfrm>
            <a:off x="3681988" y="4680442"/>
            <a:ext cx="2325135" cy="562411"/>
          </a:xfrm>
          <a:prstGeom prst="rect">
            <a:avLst/>
          </a:prstGeom>
          <a:solidFill>
            <a:srgbClr val="FCD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Zelfbeschouwing?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900" dirty="0">
                <a:solidFill>
                  <a:schemeClr val="tx1"/>
                </a:solidFill>
              </a:rPr>
              <a:t>Hoe reageer je, wat gebeurt er, wanneer je die gedachte gelooft</a:t>
            </a:r>
          </a:p>
        </p:txBody>
      </p:sp>
      <p:sp>
        <p:nvSpPr>
          <p:cNvPr id="91" name="Rechthoek 90">
            <a:extLst>
              <a:ext uri="{FF2B5EF4-FFF2-40B4-BE49-F238E27FC236}">
                <a16:creationId xmlns:a16="http://schemas.microsoft.com/office/drawing/2014/main" id="{983E0F2B-4683-5A45-9DAC-47E9EC454128}"/>
              </a:ext>
            </a:extLst>
          </p:cNvPr>
          <p:cNvSpPr/>
          <p:nvPr/>
        </p:nvSpPr>
        <p:spPr>
          <a:xfrm>
            <a:off x="3681988" y="4118031"/>
            <a:ext cx="2325135" cy="562411"/>
          </a:xfrm>
          <a:prstGeom prst="rect">
            <a:avLst/>
          </a:prstGeom>
          <a:solidFill>
            <a:srgbClr val="E3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Wie ben je zonder?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Zonder deze gedachte?</a:t>
            </a:r>
          </a:p>
        </p:txBody>
      </p:sp>
      <p:sp>
        <p:nvSpPr>
          <p:cNvPr id="92" name="Pijl-omlaag 38">
            <a:extLst>
              <a:ext uri="{FF2B5EF4-FFF2-40B4-BE49-F238E27FC236}">
                <a16:creationId xmlns:a16="http://schemas.microsoft.com/office/drawing/2014/main" id="{BE0EE8F7-96D0-8148-9AE8-34B829C2D1C7}"/>
              </a:ext>
            </a:extLst>
          </p:cNvPr>
          <p:cNvSpPr/>
          <p:nvPr/>
        </p:nvSpPr>
        <p:spPr>
          <a:xfrm rot="10800000">
            <a:off x="5791099" y="457493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93" name="Pijl-omlaag 39">
            <a:extLst>
              <a:ext uri="{FF2B5EF4-FFF2-40B4-BE49-F238E27FC236}">
                <a16:creationId xmlns:a16="http://schemas.microsoft.com/office/drawing/2014/main" id="{6D8C07BE-B492-1E45-9976-C82DE26AB59E}"/>
              </a:ext>
            </a:extLst>
          </p:cNvPr>
          <p:cNvSpPr/>
          <p:nvPr/>
        </p:nvSpPr>
        <p:spPr>
          <a:xfrm rot="10800000">
            <a:off x="5791099" y="513578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94" name="Tekstvak 93">
            <a:extLst>
              <a:ext uri="{FF2B5EF4-FFF2-40B4-BE49-F238E27FC236}">
                <a16:creationId xmlns:a16="http://schemas.microsoft.com/office/drawing/2014/main" id="{C03FB1D2-2609-DD47-A0C7-48BC7CCA3B04}"/>
              </a:ext>
            </a:extLst>
          </p:cNvPr>
          <p:cNvSpPr txBox="1"/>
          <p:nvPr/>
        </p:nvSpPr>
        <p:spPr>
          <a:xfrm>
            <a:off x="3681988" y="3685983"/>
            <a:ext cx="23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Byron Katie</a:t>
            </a:r>
            <a:endParaRPr lang="nl-NL" sz="1800" dirty="0"/>
          </a:p>
        </p:txBody>
      </p:sp>
      <p:sp>
        <p:nvSpPr>
          <p:cNvPr id="95" name="Tekstvak 94">
            <a:extLst>
              <a:ext uri="{FF2B5EF4-FFF2-40B4-BE49-F238E27FC236}">
                <a16:creationId xmlns:a16="http://schemas.microsoft.com/office/drawing/2014/main" id="{752106A6-9177-E54F-80DA-2808A381FE92}"/>
              </a:ext>
            </a:extLst>
          </p:cNvPr>
          <p:cNvSpPr txBox="1"/>
          <p:nvPr/>
        </p:nvSpPr>
        <p:spPr>
          <a:xfrm>
            <a:off x="3681988" y="3871810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E36C0A"/>
                </a:solidFill>
              </a:rPr>
              <a:t> </a:t>
            </a:r>
          </a:p>
        </p:txBody>
      </p:sp>
      <p:sp>
        <p:nvSpPr>
          <p:cNvPr id="96" name="Pijl-omlaag 38">
            <a:extLst>
              <a:ext uri="{FF2B5EF4-FFF2-40B4-BE49-F238E27FC236}">
                <a16:creationId xmlns:a16="http://schemas.microsoft.com/office/drawing/2014/main" id="{D9669CC5-19E4-DF45-94C0-224EA845D1FE}"/>
              </a:ext>
            </a:extLst>
          </p:cNvPr>
          <p:cNvSpPr/>
          <p:nvPr/>
        </p:nvSpPr>
        <p:spPr>
          <a:xfrm>
            <a:off x="3774875" y="460476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97" name="Pijl-omlaag 39">
            <a:extLst>
              <a:ext uri="{FF2B5EF4-FFF2-40B4-BE49-F238E27FC236}">
                <a16:creationId xmlns:a16="http://schemas.microsoft.com/office/drawing/2014/main" id="{DABA7EAE-138C-2A40-BFFA-9B08002A72EE}"/>
              </a:ext>
            </a:extLst>
          </p:cNvPr>
          <p:cNvSpPr/>
          <p:nvPr/>
        </p:nvSpPr>
        <p:spPr>
          <a:xfrm>
            <a:off x="3774875" y="516561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98" name="Rechthoek 97">
            <a:extLst>
              <a:ext uri="{FF2B5EF4-FFF2-40B4-BE49-F238E27FC236}">
                <a16:creationId xmlns:a16="http://schemas.microsoft.com/office/drawing/2014/main" id="{C72FACF4-1D65-8540-BA8A-04A72D2D9642}"/>
              </a:ext>
            </a:extLst>
          </p:cNvPr>
          <p:cNvSpPr/>
          <p:nvPr/>
        </p:nvSpPr>
        <p:spPr>
          <a:xfrm>
            <a:off x="1110238" y="2856840"/>
            <a:ext cx="2325135" cy="562411"/>
          </a:xfrm>
          <a:prstGeom prst="rect">
            <a:avLst/>
          </a:prstGeom>
          <a:solidFill>
            <a:srgbClr val="FE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Emotie is de baas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Onmacht (offline)</a:t>
            </a:r>
          </a:p>
        </p:txBody>
      </p:sp>
      <p:sp>
        <p:nvSpPr>
          <p:cNvPr id="99" name="Rechthoek 98">
            <a:extLst>
              <a:ext uri="{FF2B5EF4-FFF2-40B4-BE49-F238E27FC236}">
                <a16:creationId xmlns:a16="http://schemas.microsoft.com/office/drawing/2014/main" id="{2A2345CF-F912-8F49-AC22-18FA57DEADE9}"/>
              </a:ext>
            </a:extLst>
          </p:cNvPr>
          <p:cNvSpPr/>
          <p:nvPr/>
        </p:nvSpPr>
        <p:spPr>
          <a:xfrm>
            <a:off x="1110238" y="2294429"/>
            <a:ext cx="2325135" cy="562411"/>
          </a:xfrm>
          <a:prstGeom prst="rect">
            <a:avLst/>
          </a:prstGeom>
          <a:solidFill>
            <a:srgbClr val="FCD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Verlangen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900" dirty="0">
                <a:solidFill>
                  <a:schemeClr val="tx1"/>
                </a:solidFill>
              </a:rPr>
              <a:t> Vind resonantie.</a:t>
            </a:r>
          </a:p>
        </p:txBody>
      </p:sp>
      <p:sp>
        <p:nvSpPr>
          <p:cNvPr id="100" name="Rechthoek 99">
            <a:extLst>
              <a:ext uri="{FF2B5EF4-FFF2-40B4-BE49-F238E27FC236}">
                <a16:creationId xmlns:a16="http://schemas.microsoft.com/office/drawing/2014/main" id="{02CFA269-DA51-7E4F-B576-09F713B6A5F1}"/>
              </a:ext>
            </a:extLst>
          </p:cNvPr>
          <p:cNvSpPr/>
          <p:nvPr/>
        </p:nvSpPr>
        <p:spPr>
          <a:xfrm>
            <a:off x="1110238" y="1732018"/>
            <a:ext cx="2325135" cy="562411"/>
          </a:xfrm>
          <a:prstGeom prst="rect">
            <a:avLst/>
          </a:prstGeom>
          <a:solidFill>
            <a:srgbClr val="E3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Zelf de baas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Verbinding (online)</a:t>
            </a:r>
          </a:p>
        </p:txBody>
      </p:sp>
      <p:sp>
        <p:nvSpPr>
          <p:cNvPr id="101" name="Pijl-omlaag 38">
            <a:extLst>
              <a:ext uri="{FF2B5EF4-FFF2-40B4-BE49-F238E27FC236}">
                <a16:creationId xmlns:a16="http://schemas.microsoft.com/office/drawing/2014/main" id="{BCF1374D-B2FE-8A47-B848-975521FE91B9}"/>
              </a:ext>
            </a:extLst>
          </p:cNvPr>
          <p:cNvSpPr/>
          <p:nvPr/>
        </p:nvSpPr>
        <p:spPr>
          <a:xfrm rot="10800000">
            <a:off x="3219349" y="2188925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02" name="Pijl-omlaag 39">
            <a:extLst>
              <a:ext uri="{FF2B5EF4-FFF2-40B4-BE49-F238E27FC236}">
                <a16:creationId xmlns:a16="http://schemas.microsoft.com/office/drawing/2014/main" id="{111C3428-B342-2C4E-AFE3-718560415D20}"/>
              </a:ext>
            </a:extLst>
          </p:cNvPr>
          <p:cNvSpPr/>
          <p:nvPr/>
        </p:nvSpPr>
        <p:spPr>
          <a:xfrm rot="10800000">
            <a:off x="3219349" y="2749775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03" name="Tekstvak 102">
            <a:extLst>
              <a:ext uri="{FF2B5EF4-FFF2-40B4-BE49-F238E27FC236}">
                <a16:creationId xmlns:a16="http://schemas.microsoft.com/office/drawing/2014/main" id="{BB36BBE1-5712-A645-8229-7FC232629532}"/>
              </a:ext>
            </a:extLst>
          </p:cNvPr>
          <p:cNvSpPr txBox="1"/>
          <p:nvPr/>
        </p:nvSpPr>
        <p:spPr>
          <a:xfrm>
            <a:off x="1110238" y="1299970"/>
            <a:ext cx="23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Tiny</a:t>
            </a:r>
            <a:endParaRPr lang="nl-NL" sz="1800" dirty="0"/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5AC5EBA9-946C-7944-BB0E-4BCA52A46A55}"/>
              </a:ext>
            </a:extLst>
          </p:cNvPr>
          <p:cNvSpPr txBox="1"/>
          <p:nvPr/>
        </p:nvSpPr>
        <p:spPr>
          <a:xfrm>
            <a:off x="1110238" y="1511370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E36C0A"/>
                </a:solidFill>
              </a:rPr>
              <a:t>Mensbeeld: 2: Persoon en bron</a:t>
            </a:r>
          </a:p>
        </p:txBody>
      </p:sp>
      <p:sp>
        <p:nvSpPr>
          <p:cNvPr id="105" name="Pijl-omlaag 38">
            <a:extLst>
              <a:ext uri="{FF2B5EF4-FFF2-40B4-BE49-F238E27FC236}">
                <a16:creationId xmlns:a16="http://schemas.microsoft.com/office/drawing/2014/main" id="{D1DD5DCC-4DF4-C84A-B9C4-1AC73DEB6A7F}"/>
              </a:ext>
            </a:extLst>
          </p:cNvPr>
          <p:cNvSpPr/>
          <p:nvPr/>
        </p:nvSpPr>
        <p:spPr>
          <a:xfrm>
            <a:off x="1203125" y="2218750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06" name="Pijl-omlaag 39">
            <a:extLst>
              <a:ext uri="{FF2B5EF4-FFF2-40B4-BE49-F238E27FC236}">
                <a16:creationId xmlns:a16="http://schemas.microsoft.com/office/drawing/2014/main" id="{E0E3206D-21F6-E74A-AE37-6808F7DB2E02}"/>
              </a:ext>
            </a:extLst>
          </p:cNvPr>
          <p:cNvSpPr/>
          <p:nvPr/>
        </p:nvSpPr>
        <p:spPr>
          <a:xfrm>
            <a:off x="1203125" y="2779600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07" name="Rechthoek 106">
            <a:extLst>
              <a:ext uri="{FF2B5EF4-FFF2-40B4-BE49-F238E27FC236}">
                <a16:creationId xmlns:a16="http://schemas.microsoft.com/office/drawing/2014/main" id="{C3D5D29D-3BCF-674A-BBE8-5238A45E8D42}"/>
              </a:ext>
            </a:extLst>
          </p:cNvPr>
          <p:cNvSpPr/>
          <p:nvPr/>
        </p:nvSpPr>
        <p:spPr>
          <a:xfrm>
            <a:off x="1110238" y="5242853"/>
            <a:ext cx="2325135" cy="562411"/>
          </a:xfrm>
          <a:prstGeom prst="rect">
            <a:avLst/>
          </a:prstGeom>
          <a:solidFill>
            <a:srgbClr val="FE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Leren kennen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Historie delen</a:t>
            </a:r>
          </a:p>
        </p:txBody>
      </p:sp>
      <p:sp>
        <p:nvSpPr>
          <p:cNvPr id="108" name="Rechthoek 107">
            <a:extLst>
              <a:ext uri="{FF2B5EF4-FFF2-40B4-BE49-F238E27FC236}">
                <a16:creationId xmlns:a16="http://schemas.microsoft.com/office/drawing/2014/main" id="{751FD703-76D2-F14F-8005-2D40F5C817E5}"/>
              </a:ext>
            </a:extLst>
          </p:cNvPr>
          <p:cNvSpPr/>
          <p:nvPr/>
        </p:nvSpPr>
        <p:spPr>
          <a:xfrm>
            <a:off x="1110238" y="4680442"/>
            <a:ext cx="2325135" cy="562411"/>
          </a:xfrm>
          <a:prstGeom prst="rect">
            <a:avLst/>
          </a:prstGeom>
          <a:solidFill>
            <a:srgbClr val="FCD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Waarderen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900" dirty="0">
                <a:solidFill>
                  <a:schemeClr val="tx1"/>
                </a:solidFill>
              </a:rPr>
              <a:t>Wat goed gaat</a:t>
            </a:r>
          </a:p>
        </p:txBody>
      </p:sp>
      <p:sp>
        <p:nvSpPr>
          <p:cNvPr id="109" name="Rechthoek 108">
            <a:extLst>
              <a:ext uri="{FF2B5EF4-FFF2-40B4-BE49-F238E27FC236}">
                <a16:creationId xmlns:a16="http://schemas.microsoft.com/office/drawing/2014/main" id="{482C6876-1F21-834A-8565-F9FB66490827}"/>
              </a:ext>
            </a:extLst>
          </p:cNvPr>
          <p:cNvSpPr/>
          <p:nvPr/>
        </p:nvSpPr>
        <p:spPr>
          <a:xfrm>
            <a:off x="1110238" y="4118031"/>
            <a:ext cx="2325135" cy="562411"/>
          </a:xfrm>
          <a:prstGeom prst="rect">
            <a:avLst/>
          </a:prstGeom>
          <a:solidFill>
            <a:srgbClr val="E3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Dromen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En doen hoe je het wilt</a:t>
            </a:r>
          </a:p>
        </p:txBody>
      </p:sp>
      <p:sp>
        <p:nvSpPr>
          <p:cNvPr id="110" name="Pijl-omlaag 38">
            <a:extLst>
              <a:ext uri="{FF2B5EF4-FFF2-40B4-BE49-F238E27FC236}">
                <a16:creationId xmlns:a16="http://schemas.microsoft.com/office/drawing/2014/main" id="{5328A63D-5B6A-B044-B776-CC8B53685B24}"/>
              </a:ext>
            </a:extLst>
          </p:cNvPr>
          <p:cNvSpPr/>
          <p:nvPr/>
        </p:nvSpPr>
        <p:spPr>
          <a:xfrm rot="10800000">
            <a:off x="3219349" y="457493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11" name="Pijl-omlaag 39">
            <a:extLst>
              <a:ext uri="{FF2B5EF4-FFF2-40B4-BE49-F238E27FC236}">
                <a16:creationId xmlns:a16="http://schemas.microsoft.com/office/drawing/2014/main" id="{553209B6-53B0-B74E-B8BF-CF126C93AB8D}"/>
              </a:ext>
            </a:extLst>
          </p:cNvPr>
          <p:cNvSpPr/>
          <p:nvPr/>
        </p:nvSpPr>
        <p:spPr>
          <a:xfrm rot="10800000">
            <a:off x="3219349" y="513578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FB139A85-9E2F-B446-B85C-E5748CF2D613}"/>
              </a:ext>
            </a:extLst>
          </p:cNvPr>
          <p:cNvSpPr txBox="1"/>
          <p:nvPr/>
        </p:nvSpPr>
        <p:spPr>
          <a:xfrm>
            <a:off x="1110238" y="3685983"/>
            <a:ext cx="23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err="1"/>
              <a:t>Appriciative</a:t>
            </a:r>
            <a:r>
              <a:rPr lang="nl-NL" sz="1400" dirty="0"/>
              <a:t> </a:t>
            </a:r>
            <a:r>
              <a:rPr lang="nl-NL" sz="1400" dirty="0" err="1"/>
              <a:t>inquiry</a:t>
            </a:r>
            <a:endParaRPr lang="nl-NL" sz="1800" dirty="0"/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B3DE7D8D-31B9-1349-BBA3-1BCA9324289B}"/>
              </a:ext>
            </a:extLst>
          </p:cNvPr>
          <p:cNvSpPr txBox="1"/>
          <p:nvPr/>
        </p:nvSpPr>
        <p:spPr>
          <a:xfrm>
            <a:off x="1110238" y="3871810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E36C0A"/>
                </a:solidFill>
              </a:rPr>
              <a:t> </a:t>
            </a:r>
          </a:p>
        </p:txBody>
      </p:sp>
      <p:sp>
        <p:nvSpPr>
          <p:cNvPr id="114" name="Pijl-omlaag 38">
            <a:extLst>
              <a:ext uri="{FF2B5EF4-FFF2-40B4-BE49-F238E27FC236}">
                <a16:creationId xmlns:a16="http://schemas.microsoft.com/office/drawing/2014/main" id="{B13883D2-FBC0-0E4B-907A-AC2B8853CD64}"/>
              </a:ext>
            </a:extLst>
          </p:cNvPr>
          <p:cNvSpPr/>
          <p:nvPr/>
        </p:nvSpPr>
        <p:spPr>
          <a:xfrm>
            <a:off x="1203125" y="460476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15" name="Pijl-omlaag 39">
            <a:extLst>
              <a:ext uri="{FF2B5EF4-FFF2-40B4-BE49-F238E27FC236}">
                <a16:creationId xmlns:a16="http://schemas.microsoft.com/office/drawing/2014/main" id="{704DF3F9-6694-8143-A2A7-D69EBC12B1B8}"/>
              </a:ext>
            </a:extLst>
          </p:cNvPr>
          <p:cNvSpPr/>
          <p:nvPr/>
        </p:nvSpPr>
        <p:spPr>
          <a:xfrm>
            <a:off x="1203125" y="516561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16" name="Tekstvak 115">
            <a:extLst>
              <a:ext uri="{FF2B5EF4-FFF2-40B4-BE49-F238E27FC236}">
                <a16:creationId xmlns:a16="http://schemas.microsoft.com/office/drawing/2014/main" id="{98C342E7-F01D-8746-8619-21A4D1A6AA0A}"/>
              </a:ext>
            </a:extLst>
          </p:cNvPr>
          <p:cNvSpPr txBox="1"/>
          <p:nvPr/>
        </p:nvSpPr>
        <p:spPr>
          <a:xfrm>
            <a:off x="1109467" y="3373042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b="1" dirty="0">
                <a:solidFill>
                  <a:srgbClr val="E36C0A"/>
                </a:solidFill>
              </a:rPr>
              <a:t>Structurele oplossing</a:t>
            </a:r>
          </a:p>
        </p:txBody>
      </p:sp>
      <p:sp>
        <p:nvSpPr>
          <p:cNvPr id="117" name="Rechthoek 116">
            <a:extLst>
              <a:ext uri="{FF2B5EF4-FFF2-40B4-BE49-F238E27FC236}">
                <a16:creationId xmlns:a16="http://schemas.microsoft.com/office/drawing/2014/main" id="{E259D09F-EF80-2544-AF38-B9902CAA2569}"/>
              </a:ext>
            </a:extLst>
          </p:cNvPr>
          <p:cNvSpPr/>
          <p:nvPr/>
        </p:nvSpPr>
        <p:spPr>
          <a:xfrm>
            <a:off x="-1325781" y="5242853"/>
            <a:ext cx="2325135" cy="562411"/>
          </a:xfrm>
          <a:prstGeom prst="rect">
            <a:avLst/>
          </a:prstGeom>
          <a:solidFill>
            <a:srgbClr val="FE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Afdwalen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Je bent structureel jezelf niet meer</a:t>
            </a:r>
          </a:p>
        </p:txBody>
      </p:sp>
      <p:sp>
        <p:nvSpPr>
          <p:cNvPr id="118" name="Rechthoek 117">
            <a:extLst>
              <a:ext uri="{FF2B5EF4-FFF2-40B4-BE49-F238E27FC236}">
                <a16:creationId xmlns:a16="http://schemas.microsoft.com/office/drawing/2014/main" id="{DADCE385-F626-224F-9441-2055A3204DC6}"/>
              </a:ext>
            </a:extLst>
          </p:cNvPr>
          <p:cNvSpPr/>
          <p:nvPr/>
        </p:nvSpPr>
        <p:spPr>
          <a:xfrm>
            <a:off x="-1325781" y="4680442"/>
            <a:ext cx="2325135" cy="562411"/>
          </a:xfrm>
          <a:prstGeom prst="rect">
            <a:avLst/>
          </a:prstGeom>
          <a:solidFill>
            <a:srgbClr val="FCD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600" dirty="0">
                <a:solidFill>
                  <a:schemeClr val="tx1"/>
                </a:solidFill>
              </a:rPr>
              <a:t>Confrontatie in liefde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900" dirty="0">
                <a:solidFill>
                  <a:schemeClr val="tx1"/>
                </a:solidFill>
              </a:rPr>
              <a:t>Met jezelf door de ander</a:t>
            </a:r>
          </a:p>
        </p:txBody>
      </p:sp>
      <p:sp>
        <p:nvSpPr>
          <p:cNvPr id="119" name="Rechthoek 118">
            <a:extLst>
              <a:ext uri="{FF2B5EF4-FFF2-40B4-BE49-F238E27FC236}">
                <a16:creationId xmlns:a16="http://schemas.microsoft.com/office/drawing/2014/main" id="{67501713-288A-A244-8E77-35B4F06F2924}"/>
              </a:ext>
            </a:extLst>
          </p:cNvPr>
          <p:cNvSpPr/>
          <p:nvPr/>
        </p:nvSpPr>
        <p:spPr>
          <a:xfrm>
            <a:off x="-1325781" y="4118031"/>
            <a:ext cx="2325135" cy="562411"/>
          </a:xfrm>
          <a:prstGeom prst="rect">
            <a:avLst/>
          </a:prstGeom>
          <a:solidFill>
            <a:srgbClr val="E3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Authentiek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Kiezen en doen wat bij je past</a:t>
            </a:r>
          </a:p>
        </p:txBody>
      </p:sp>
      <p:sp>
        <p:nvSpPr>
          <p:cNvPr id="120" name="Pijl-omlaag 38">
            <a:extLst>
              <a:ext uri="{FF2B5EF4-FFF2-40B4-BE49-F238E27FC236}">
                <a16:creationId xmlns:a16="http://schemas.microsoft.com/office/drawing/2014/main" id="{E78D6A7F-521C-2D46-B740-5274F60079E9}"/>
              </a:ext>
            </a:extLst>
          </p:cNvPr>
          <p:cNvSpPr/>
          <p:nvPr/>
        </p:nvSpPr>
        <p:spPr>
          <a:xfrm rot="10800000">
            <a:off x="783330" y="457493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21" name="Pijl-omlaag 39">
            <a:extLst>
              <a:ext uri="{FF2B5EF4-FFF2-40B4-BE49-F238E27FC236}">
                <a16:creationId xmlns:a16="http://schemas.microsoft.com/office/drawing/2014/main" id="{8C4382FA-C92C-8445-85C1-A86EF6246D71}"/>
              </a:ext>
            </a:extLst>
          </p:cNvPr>
          <p:cNvSpPr/>
          <p:nvPr/>
        </p:nvSpPr>
        <p:spPr>
          <a:xfrm rot="10800000">
            <a:off x="783330" y="513578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22" name="Tekstvak 121">
            <a:extLst>
              <a:ext uri="{FF2B5EF4-FFF2-40B4-BE49-F238E27FC236}">
                <a16:creationId xmlns:a16="http://schemas.microsoft.com/office/drawing/2014/main" id="{03D24E44-4330-A74B-832F-F4AFD03FCF0E}"/>
              </a:ext>
            </a:extLst>
          </p:cNvPr>
          <p:cNvSpPr txBox="1"/>
          <p:nvPr/>
        </p:nvSpPr>
        <p:spPr>
          <a:xfrm>
            <a:off x="-1325781" y="3685983"/>
            <a:ext cx="23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 err="1"/>
              <a:t>Soulmates</a:t>
            </a:r>
            <a:endParaRPr lang="nl-NL" sz="1800" dirty="0"/>
          </a:p>
        </p:txBody>
      </p:sp>
      <p:sp>
        <p:nvSpPr>
          <p:cNvPr id="123" name="Tekstvak 122">
            <a:extLst>
              <a:ext uri="{FF2B5EF4-FFF2-40B4-BE49-F238E27FC236}">
                <a16:creationId xmlns:a16="http://schemas.microsoft.com/office/drawing/2014/main" id="{99F43A0E-883F-7242-904E-065ECC1441C6}"/>
              </a:ext>
            </a:extLst>
          </p:cNvPr>
          <p:cNvSpPr txBox="1"/>
          <p:nvPr/>
        </p:nvSpPr>
        <p:spPr>
          <a:xfrm>
            <a:off x="-1325781" y="3871810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E36C0A"/>
                </a:solidFill>
              </a:rPr>
              <a:t> </a:t>
            </a:r>
          </a:p>
        </p:txBody>
      </p:sp>
      <p:sp>
        <p:nvSpPr>
          <p:cNvPr id="124" name="Pijl-omlaag 38">
            <a:extLst>
              <a:ext uri="{FF2B5EF4-FFF2-40B4-BE49-F238E27FC236}">
                <a16:creationId xmlns:a16="http://schemas.microsoft.com/office/drawing/2014/main" id="{EDCE5E15-F52F-D54D-BBC5-E87A1B5E24B9}"/>
              </a:ext>
            </a:extLst>
          </p:cNvPr>
          <p:cNvSpPr/>
          <p:nvPr/>
        </p:nvSpPr>
        <p:spPr>
          <a:xfrm>
            <a:off x="-1232894" y="460476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25" name="Pijl-omlaag 39">
            <a:extLst>
              <a:ext uri="{FF2B5EF4-FFF2-40B4-BE49-F238E27FC236}">
                <a16:creationId xmlns:a16="http://schemas.microsoft.com/office/drawing/2014/main" id="{C64740B9-FD79-3044-BB7E-767CD5CF6F22}"/>
              </a:ext>
            </a:extLst>
          </p:cNvPr>
          <p:cNvSpPr/>
          <p:nvPr/>
        </p:nvSpPr>
        <p:spPr>
          <a:xfrm>
            <a:off x="-1232894" y="516561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26" name="Rechthoek 125">
            <a:extLst>
              <a:ext uri="{FF2B5EF4-FFF2-40B4-BE49-F238E27FC236}">
                <a16:creationId xmlns:a16="http://schemas.microsoft.com/office/drawing/2014/main" id="{4AECE97D-78A1-6D47-97B9-2B53FE3DECE9}"/>
              </a:ext>
            </a:extLst>
          </p:cNvPr>
          <p:cNvSpPr/>
          <p:nvPr/>
        </p:nvSpPr>
        <p:spPr>
          <a:xfrm>
            <a:off x="-1325781" y="2871128"/>
            <a:ext cx="2325135" cy="562411"/>
          </a:xfrm>
          <a:prstGeom prst="rect">
            <a:avLst/>
          </a:prstGeom>
          <a:solidFill>
            <a:srgbClr val="FEEA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Gedrag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Wat je doet</a:t>
            </a:r>
          </a:p>
        </p:txBody>
      </p:sp>
      <p:sp>
        <p:nvSpPr>
          <p:cNvPr id="127" name="Rechthoek 126">
            <a:extLst>
              <a:ext uri="{FF2B5EF4-FFF2-40B4-BE49-F238E27FC236}">
                <a16:creationId xmlns:a16="http://schemas.microsoft.com/office/drawing/2014/main" id="{F4E58F2B-FF3A-DD4C-8A68-2DC6EDC04C21}"/>
              </a:ext>
            </a:extLst>
          </p:cNvPr>
          <p:cNvSpPr/>
          <p:nvPr/>
        </p:nvSpPr>
        <p:spPr>
          <a:xfrm>
            <a:off x="-1325781" y="2308717"/>
            <a:ext cx="2325135" cy="562411"/>
          </a:xfrm>
          <a:prstGeom prst="rect">
            <a:avLst/>
          </a:prstGeom>
          <a:solidFill>
            <a:srgbClr val="FCD6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Overtuigingen/angsten</a:t>
            </a:r>
            <a:br>
              <a:rPr lang="nl-NL" sz="1800" dirty="0">
                <a:solidFill>
                  <a:schemeClr val="tx1"/>
                </a:solidFill>
              </a:rPr>
            </a:br>
            <a:r>
              <a:rPr lang="nl-NL" sz="900" dirty="0">
                <a:solidFill>
                  <a:schemeClr val="tx1"/>
                </a:solidFill>
              </a:rPr>
              <a:t>Wat je denkt en vermijd</a:t>
            </a:r>
          </a:p>
        </p:txBody>
      </p:sp>
      <p:sp>
        <p:nvSpPr>
          <p:cNvPr id="128" name="Rechthoek 127">
            <a:extLst>
              <a:ext uri="{FF2B5EF4-FFF2-40B4-BE49-F238E27FC236}">
                <a16:creationId xmlns:a16="http://schemas.microsoft.com/office/drawing/2014/main" id="{9369711D-526D-C147-B44E-ED546610C278}"/>
              </a:ext>
            </a:extLst>
          </p:cNvPr>
          <p:cNvSpPr/>
          <p:nvPr/>
        </p:nvSpPr>
        <p:spPr>
          <a:xfrm>
            <a:off x="-1325781" y="1746306"/>
            <a:ext cx="2325135" cy="562411"/>
          </a:xfrm>
          <a:prstGeom prst="rect">
            <a:avLst/>
          </a:prstGeom>
          <a:solidFill>
            <a:srgbClr val="E36C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nl-NL" sz="1800" dirty="0">
                <a:solidFill>
                  <a:schemeClr val="tx1"/>
                </a:solidFill>
              </a:rPr>
              <a:t>Verlangens</a:t>
            </a:r>
          </a:p>
          <a:p>
            <a:pPr algn="ctr"/>
            <a:r>
              <a:rPr lang="nl-NL" sz="900" dirty="0">
                <a:solidFill>
                  <a:schemeClr val="tx1"/>
                </a:solidFill>
              </a:rPr>
              <a:t>Wat je wilt</a:t>
            </a:r>
          </a:p>
        </p:txBody>
      </p:sp>
      <p:sp>
        <p:nvSpPr>
          <p:cNvPr id="129" name="Pijl-omlaag 38">
            <a:extLst>
              <a:ext uri="{FF2B5EF4-FFF2-40B4-BE49-F238E27FC236}">
                <a16:creationId xmlns:a16="http://schemas.microsoft.com/office/drawing/2014/main" id="{AA08DCAA-497B-C94B-88DA-FE21FF52110C}"/>
              </a:ext>
            </a:extLst>
          </p:cNvPr>
          <p:cNvSpPr/>
          <p:nvPr/>
        </p:nvSpPr>
        <p:spPr>
          <a:xfrm rot="10800000">
            <a:off x="783330" y="220321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30" name="Pijl-omlaag 39">
            <a:extLst>
              <a:ext uri="{FF2B5EF4-FFF2-40B4-BE49-F238E27FC236}">
                <a16:creationId xmlns:a16="http://schemas.microsoft.com/office/drawing/2014/main" id="{21CD1975-B7A9-374F-A702-762762A230A4}"/>
              </a:ext>
            </a:extLst>
          </p:cNvPr>
          <p:cNvSpPr/>
          <p:nvPr/>
        </p:nvSpPr>
        <p:spPr>
          <a:xfrm rot="10800000">
            <a:off x="783330" y="2764063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31" name="Tekstvak 130">
            <a:extLst>
              <a:ext uri="{FF2B5EF4-FFF2-40B4-BE49-F238E27FC236}">
                <a16:creationId xmlns:a16="http://schemas.microsoft.com/office/drawing/2014/main" id="{54C6BB19-CD15-EE49-85B6-BC494E03CEF0}"/>
              </a:ext>
            </a:extLst>
          </p:cNvPr>
          <p:cNvSpPr txBox="1"/>
          <p:nvPr/>
        </p:nvSpPr>
        <p:spPr>
          <a:xfrm>
            <a:off x="-1325781" y="1314258"/>
            <a:ext cx="23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dirty="0"/>
              <a:t>Verbindend communiceren</a:t>
            </a:r>
            <a:endParaRPr lang="nl-NL" sz="1800" dirty="0"/>
          </a:p>
        </p:txBody>
      </p:sp>
      <p:sp>
        <p:nvSpPr>
          <p:cNvPr id="132" name="Tekstvak 131">
            <a:extLst>
              <a:ext uri="{FF2B5EF4-FFF2-40B4-BE49-F238E27FC236}">
                <a16:creationId xmlns:a16="http://schemas.microsoft.com/office/drawing/2014/main" id="{79096A88-10A8-E441-AF72-6CB350B5EC3F}"/>
              </a:ext>
            </a:extLst>
          </p:cNvPr>
          <p:cNvSpPr txBox="1"/>
          <p:nvPr/>
        </p:nvSpPr>
        <p:spPr>
          <a:xfrm>
            <a:off x="-1325781" y="1500085"/>
            <a:ext cx="23251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000" dirty="0">
                <a:solidFill>
                  <a:srgbClr val="E36C0A"/>
                </a:solidFill>
              </a:rPr>
              <a:t> </a:t>
            </a:r>
          </a:p>
        </p:txBody>
      </p:sp>
      <p:sp>
        <p:nvSpPr>
          <p:cNvPr id="133" name="Pijl-omlaag 38">
            <a:extLst>
              <a:ext uri="{FF2B5EF4-FFF2-40B4-BE49-F238E27FC236}">
                <a16:creationId xmlns:a16="http://schemas.microsoft.com/office/drawing/2014/main" id="{D6A33050-2B50-6A4C-ACE1-4A70330829F9}"/>
              </a:ext>
            </a:extLst>
          </p:cNvPr>
          <p:cNvSpPr/>
          <p:nvPr/>
        </p:nvSpPr>
        <p:spPr>
          <a:xfrm>
            <a:off x="-1232894" y="223303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  <p:sp>
        <p:nvSpPr>
          <p:cNvPr id="134" name="Pijl-omlaag 39">
            <a:extLst>
              <a:ext uri="{FF2B5EF4-FFF2-40B4-BE49-F238E27FC236}">
                <a16:creationId xmlns:a16="http://schemas.microsoft.com/office/drawing/2014/main" id="{7F9E1DCC-56EA-724F-83AF-C289FA34510E}"/>
              </a:ext>
            </a:extLst>
          </p:cNvPr>
          <p:cNvSpPr/>
          <p:nvPr/>
        </p:nvSpPr>
        <p:spPr>
          <a:xfrm>
            <a:off x="-1232894" y="2793888"/>
            <a:ext cx="125305" cy="170415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999" tIns="45500" rIns="90999" bIns="455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 sz="1000"/>
          </a:p>
        </p:txBody>
      </p:sp>
    </p:spTree>
    <p:extLst>
      <p:ext uri="{BB962C8B-B14F-4D97-AF65-F5344CB8AC3E}">
        <p14:creationId xmlns:p14="http://schemas.microsoft.com/office/powerpoint/2010/main" val="1267468233"/>
      </p:ext>
    </p:extLst>
  </p:cSld>
  <p:clrMapOvr>
    <a:masterClrMapping/>
  </p:clrMapOvr>
</p:sld>
</file>

<file path=ppt/theme/theme1.xml><?xml version="1.0" encoding="utf-8"?>
<a:theme xmlns:a="http://schemas.openxmlformats.org/drawingml/2006/main" name="Infovisie4">
  <a:themeElements>
    <a:clrScheme name="">
      <a:dk1>
        <a:srgbClr val="000000"/>
      </a:dk1>
      <a:lt1>
        <a:srgbClr val="FFFFFF"/>
      </a:lt1>
      <a:dk2>
        <a:srgbClr val="7F7F7F"/>
      </a:dk2>
      <a:lt2>
        <a:srgbClr val="010000"/>
      </a:lt2>
      <a:accent1>
        <a:srgbClr val="1E96C3"/>
      </a:accent1>
      <a:accent2>
        <a:srgbClr val="FFC800"/>
      </a:accent2>
      <a:accent3>
        <a:srgbClr val="FFFFFF"/>
      </a:accent3>
      <a:accent4>
        <a:srgbClr val="000000"/>
      </a:accent4>
      <a:accent5>
        <a:srgbClr val="ABC9DE"/>
      </a:accent5>
      <a:accent6>
        <a:srgbClr val="E7B500"/>
      </a:accent6>
      <a:hlink>
        <a:srgbClr val="F01432"/>
      </a:hlink>
      <a:folHlink>
        <a:srgbClr val="00325F"/>
      </a:folHlink>
    </a:clrScheme>
    <a:fontScheme name="Infovisie4">
      <a:majorFont>
        <a:latin typeface="Lucida Sans Regular"/>
        <a:ea typeface=""/>
        <a:cs typeface=""/>
      </a:majorFont>
      <a:minorFont>
        <a:latin typeface="Lucida Sans 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2891E1">
            <a:alpha val="60001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2891E1">
            <a:alpha val="60001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nfovisie4 1">
        <a:dk1>
          <a:srgbClr val="000000"/>
        </a:dk1>
        <a:lt1>
          <a:srgbClr val="FFFFFF"/>
        </a:lt1>
        <a:dk2>
          <a:srgbClr val="00325F"/>
        </a:dk2>
        <a:lt2>
          <a:srgbClr val="808080"/>
        </a:lt2>
        <a:accent1>
          <a:srgbClr val="2891E1"/>
        </a:accent1>
        <a:accent2>
          <a:srgbClr val="FAAF00"/>
        </a:accent2>
        <a:accent3>
          <a:srgbClr val="FFFFFF"/>
        </a:accent3>
        <a:accent4>
          <a:srgbClr val="000000"/>
        </a:accent4>
        <a:accent5>
          <a:srgbClr val="ACC7EE"/>
        </a:accent5>
        <a:accent6>
          <a:srgbClr val="E39E00"/>
        </a:accent6>
        <a:hlink>
          <a:srgbClr val="E61432"/>
        </a:hlink>
        <a:folHlink>
          <a:srgbClr val="003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35563</TotalTime>
  <Words>184</Words>
  <Application>Microsoft Macintosh PowerPoint</Application>
  <PresentationFormat>Aangepast</PresentationFormat>
  <Paragraphs>76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Lucida Sans Regular</vt:lpstr>
      <vt:lpstr>Infovisie4</vt:lpstr>
      <vt:lpstr>10 keys to connect to your source</vt:lpstr>
    </vt:vector>
  </TitlesOfParts>
  <Company>Provincie Noord-Holland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Informatievoorziening:  overzicht en samenhang in het strategische proces</dc:title>
  <dc:creator>vethl@noord-holland.nl</dc:creator>
  <cp:lastModifiedBy>Microsoft Office-gebruiker</cp:lastModifiedBy>
  <cp:revision>1786</cp:revision>
  <cp:lastPrinted>2018-03-13T11:30:07Z</cp:lastPrinted>
  <dcterms:created xsi:type="dcterms:W3CDTF">2009-05-27T08:30:57Z</dcterms:created>
  <dcterms:modified xsi:type="dcterms:W3CDTF">2019-10-25T11:22:58Z</dcterms:modified>
</cp:coreProperties>
</file>